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0000"/>
    <a:srgbClr val="BB0546"/>
    <a:srgbClr val="FFFF00"/>
    <a:srgbClr val="5A2781"/>
    <a:srgbClr val="FA5F40"/>
    <a:srgbClr val="52E8D6"/>
    <a:srgbClr val="CD0DF3"/>
    <a:srgbClr val="D818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2142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AA27-359F-45B2-B35B-4699BB3A8700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0FCE-1034-4896-AF1A-D47AF9A794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812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AA27-359F-45B2-B35B-4699BB3A8700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0FCE-1034-4896-AF1A-D47AF9A794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445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AA27-359F-45B2-B35B-4699BB3A8700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0FCE-1034-4896-AF1A-D47AF9A794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893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AA27-359F-45B2-B35B-4699BB3A8700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0FCE-1034-4896-AF1A-D47AF9A794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37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AA27-359F-45B2-B35B-4699BB3A8700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0FCE-1034-4896-AF1A-D47AF9A794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84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AA27-359F-45B2-B35B-4699BB3A8700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0FCE-1034-4896-AF1A-D47AF9A794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608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AA27-359F-45B2-B35B-4699BB3A8700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0FCE-1034-4896-AF1A-D47AF9A794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827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AA27-359F-45B2-B35B-4699BB3A8700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0FCE-1034-4896-AF1A-D47AF9A794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520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AA27-359F-45B2-B35B-4699BB3A8700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0FCE-1034-4896-AF1A-D47AF9A794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54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AA27-359F-45B2-B35B-4699BB3A8700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0FCE-1034-4896-AF1A-D47AF9A794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038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AA27-359F-45B2-B35B-4699BB3A8700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30FCE-1034-4896-AF1A-D47AF9A794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565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7AA27-359F-45B2-B35B-4699BB3A8700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30FCE-1034-4896-AF1A-D47AF9A794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138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4000"/>
            <a:lum/>
          </a:blip>
          <a:srcRect/>
          <a:stretch>
            <a:fillRect l="-50000" r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andelion Clock Blank Any Occasion Greeting Card | Cards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004" y="0"/>
            <a:ext cx="6894004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632" y="251521"/>
            <a:ext cx="6552728" cy="1584176"/>
          </a:xfrm>
        </p:spPr>
        <p:txBody>
          <a:bodyPr>
            <a:normAutofit fontScale="90000"/>
          </a:bodyPr>
          <a:lstStyle/>
          <a:p>
            <a:r>
              <a:rPr lang="en-GB" sz="3200" dirty="0" smtClean="0">
                <a:latin typeface="Kristen ITC" pitchFamily="66" charset="0"/>
              </a:rPr>
              <a:t>God’s Top Ten For </a:t>
            </a:r>
            <a:br>
              <a:rPr lang="en-GB" sz="3200" dirty="0" smtClean="0">
                <a:latin typeface="Kristen ITC" pitchFamily="66" charset="0"/>
              </a:rPr>
            </a:br>
            <a:r>
              <a:rPr lang="en-GB" sz="3200" dirty="0" smtClean="0">
                <a:latin typeface="Kristen ITC" pitchFamily="66" charset="0"/>
              </a:rPr>
              <a:t>Stella Maris Pixies</a:t>
            </a:r>
            <a:br>
              <a:rPr lang="en-GB" sz="3200" dirty="0" smtClean="0">
                <a:latin typeface="Kristen ITC" pitchFamily="66" charset="0"/>
              </a:rPr>
            </a:br>
            <a:r>
              <a:rPr lang="en-GB" sz="1800" dirty="0" smtClean="0">
                <a:solidFill>
                  <a:srgbClr val="BB0546"/>
                </a:solidFill>
                <a:latin typeface="Kristen ITC" pitchFamily="66" charset="0"/>
              </a:rPr>
              <a:t>“The thief  comes only to steal and kill and destroy; I have come that they may have life, and have it to the full.”</a:t>
            </a:r>
            <a:endParaRPr lang="en-GB" sz="1800" dirty="0">
              <a:solidFill>
                <a:srgbClr val="BB0546"/>
              </a:solidFill>
              <a:latin typeface="Kristen ITC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0648" y="2123728"/>
            <a:ext cx="6408712" cy="6696744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GB" sz="3000" b="1" dirty="0" smtClean="0">
                <a:solidFill>
                  <a:srgbClr val="5A2781"/>
                </a:solidFill>
                <a:latin typeface="Bradley Hand ITC" pitchFamily="66" charset="0"/>
                <a:cs typeface="MV Boli" pitchFamily="2" charset="0"/>
              </a:rPr>
              <a:t>To make a magic porridge pot on an open fire.</a:t>
            </a:r>
            <a:endParaRPr lang="en-GB" b="1" dirty="0" smtClean="0">
              <a:solidFill>
                <a:srgbClr val="00B0F0"/>
              </a:solidFill>
              <a:latin typeface="Segoe Script" pitchFamily="34" charset="0"/>
              <a:cs typeface="MV Boli" pitchFamily="2" charset="0"/>
            </a:endParaRPr>
          </a:p>
          <a:p>
            <a:pPr marL="514350" indent="-514350">
              <a:buFont typeface="Arial" pitchFamily="34" charset="0"/>
              <a:buAutoNum type="arabicPeriod"/>
            </a:pPr>
            <a:r>
              <a:rPr lang="en-GB" b="1" dirty="0" smtClean="0">
                <a:solidFill>
                  <a:srgbClr val="FFC000"/>
                </a:solidFill>
                <a:latin typeface="Arial Black" pitchFamily="34" charset="0"/>
                <a:cs typeface="MV Boli" pitchFamily="2" charset="0"/>
              </a:rPr>
              <a:t>Bake a cake.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GB" b="1" dirty="0" smtClean="0">
                <a:solidFill>
                  <a:srgbClr val="002060"/>
                </a:solidFill>
                <a:latin typeface="Harrington" pitchFamily="82" charset="0"/>
                <a:cs typeface="MV Boli" pitchFamily="2" charset="0"/>
              </a:rPr>
              <a:t>To write and illustrate our own story book.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latin typeface="Bodoni MT Black" pitchFamily="18" charset="0"/>
                <a:cs typeface="MV Boli" pitchFamily="2" charset="0"/>
              </a:rPr>
              <a:t>Plant some flowers and watch them grow.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GB" b="1" dirty="0" smtClean="0">
                <a:solidFill>
                  <a:srgbClr val="BB0546"/>
                </a:solidFill>
                <a:latin typeface="Segoe Script" pitchFamily="34" charset="0"/>
                <a:cs typeface="MV Boli" pitchFamily="2" charset="0"/>
              </a:rPr>
              <a:t>Build a den.</a:t>
            </a:r>
            <a:endParaRPr lang="en-GB" b="1" dirty="0" smtClean="0">
              <a:solidFill>
                <a:srgbClr val="BB0546"/>
              </a:solidFill>
              <a:latin typeface="Bodoni MT Black" pitchFamily="18" charset="0"/>
              <a:cs typeface="MV Boli" pitchFamily="2" charset="0"/>
            </a:endParaRPr>
          </a:p>
          <a:p>
            <a:pPr marL="514350" indent="-514350">
              <a:buAutoNum type="arabicPeriod"/>
            </a:pPr>
            <a:r>
              <a:rPr lang="en-GB" b="1" dirty="0" smtClean="0">
                <a:solidFill>
                  <a:srgbClr val="CD0DF3"/>
                </a:solidFill>
                <a:latin typeface="Book Antiqua" pitchFamily="18" charset="0"/>
                <a:cs typeface="MV Boli" pitchFamily="2" charset="0"/>
              </a:rPr>
              <a:t>Go to a party.</a:t>
            </a:r>
          </a:p>
          <a:p>
            <a:pPr marL="514350" indent="-514350">
              <a:buAutoNum type="arabicPeriod"/>
            </a:pPr>
            <a:r>
              <a:rPr lang="en-GB" b="1" dirty="0" smtClean="0">
                <a:solidFill>
                  <a:srgbClr val="0070C0"/>
                </a:solidFill>
                <a:latin typeface="Curlz MT" pitchFamily="82" charset="0"/>
                <a:cs typeface="MV Boli" pitchFamily="2" charset="0"/>
              </a:rPr>
              <a:t>To complete a random act of kindness.</a:t>
            </a:r>
          </a:p>
          <a:p>
            <a:pPr marL="514350" indent="-514350">
              <a:buAutoNum type="arabicPeriod"/>
            </a:pPr>
            <a:r>
              <a:rPr lang="en-GB" sz="3000" b="1" dirty="0" smtClean="0">
                <a:solidFill>
                  <a:srgbClr val="00B050"/>
                </a:solidFill>
                <a:latin typeface="Khmer UI" pitchFamily="34" charset="0"/>
                <a:cs typeface="Khmer UI" pitchFamily="34" charset="0"/>
              </a:rPr>
              <a:t>Explore our beautiful home town.</a:t>
            </a:r>
          </a:p>
          <a:p>
            <a:pPr marL="514350" indent="-514350">
              <a:buAutoNum type="arabicPeriod"/>
            </a:pPr>
            <a:r>
              <a:rPr lang="en-GB" sz="2600" b="1" dirty="0" smtClean="0">
                <a:solidFill>
                  <a:srgbClr val="FA5F40"/>
                </a:solidFill>
                <a:latin typeface="Ideal Sans Bold" pitchFamily="50" charset="0"/>
                <a:cs typeface="Ideal Sans Bold" pitchFamily="50" charset="0"/>
              </a:rPr>
              <a:t>To see a real life wild animal.</a:t>
            </a:r>
          </a:p>
          <a:p>
            <a:pPr marL="514350" indent="-514350">
              <a:buAutoNum type="arabicPeriod"/>
            </a:pPr>
            <a:r>
              <a:rPr lang="en-GB" b="1" dirty="0" smtClean="0">
                <a:solidFill>
                  <a:srgbClr val="FF0000"/>
                </a:solidFill>
                <a:latin typeface="Curlz MT" pitchFamily="82" charset="0"/>
                <a:cs typeface="Khmer UI" pitchFamily="34" charset="0"/>
              </a:rPr>
              <a:t>To feel loved and know that you are special</a:t>
            </a:r>
          </a:p>
        </p:txBody>
      </p:sp>
    </p:spTree>
    <p:extLst>
      <p:ext uri="{BB962C8B-B14F-4D97-AF65-F5344CB8AC3E}">
        <p14:creationId xmlns:p14="http://schemas.microsoft.com/office/powerpoint/2010/main" val="304151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109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5" baseType="lpstr">
      <vt:lpstr>Arial</vt:lpstr>
      <vt:lpstr>Arial Black</vt:lpstr>
      <vt:lpstr>Bodoni MT Black</vt:lpstr>
      <vt:lpstr>Book Antiqua</vt:lpstr>
      <vt:lpstr>Bradley Hand ITC</vt:lpstr>
      <vt:lpstr>Calibri</vt:lpstr>
      <vt:lpstr>Curlz MT</vt:lpstr>
      <vt:lpstr>Harrington</vt:lpstr>
      <vt:lpstr>Ideal Sans Bold</vt:lpstr>
      <vt:lpstr>Khmer UI</vt:lpstr>
      <vt:lpstr>Kristen ITC</vt:lpstr>
      <vt:lpstr>MV Boli</vt:lpstr>
      <vt:lpstr>Segoe Script</vt:lpstr>
      <vt:lpstr>Office Theme</vt:lpstr>
      <vt:lpstr>God’s Top Ten For  Stella Maris Pixies “The thief  comes only to steal and kill and destroy; I have come that they may have life, and have it to the full.”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God’s Top Ten For Stella Maris Children</dc:title>
  <dc:creator>VictoriaJ</dc:creator>
  <cp:lastModifiedBy>FELICETTIM</cp:lastModifiedBy>
  <cp:revision>13</cp:revision>
  <cp:lastPrinted>2020-09-17T16:51:21Z</cp:lastPrinted>
  <dcterms:created xsi:type="dcterms:W3CDTF">2018-02-09T13:51:24Z</dcterms:created>
  <dcterms:modified xsi:type="dcterms:W3CDTF">2026-09-10T13:35:42Z</dcterms:modified>
</cp:coreProperties>
</file>